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7"/>
  </p:notesMasterIdLst>
  <p:handoutMasterIdLst>
    <p:handoutMasterId r:id="rId8"/>
  </p:handoutMasterIdLst>
  <p:sldIdLst>
    <p:sldId id="302" r:id="rId2"/>
    <p:sldId id="294" r:id="rId3"/>
    <p:sldId id="303" r:id="rId4"/>
    <p:sldId id="295" r:id="rId5"/>
    <p:sldId id="296" r:id="rId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40404"/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15102-30B6-476B-B4A2-8B2894C98234}" v="9" dt="2021-12-01T19:47:52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9"/>
    <p:restoredTop sz="95126"/>
  </p:normalViewPr>
  <p:slideViewPr>
    <p:cSldViewPr snapToGrid="0" snapToObjects="1">
      <p:cViewPr>
        <p:scale>
          <a:sx n="85" d="100"/>
          <a:sy n="85" d="100"/>
        </p:scale>
        <p:origin x="307" y="-230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ypunya" userId="bcbeb3a81ab1299a" providerId="LiveId" clId="{E1D15102-30B6-476B-B4A2-8B2894C98234}"/>
    <pc:docChg chg="undo custSel addSld delSld modSld sldOrd">
      <pc:chgData name="Nypunya" userId="bcbeb3a81ab1299a" providerId="LiveId" clId="{E1D15102-30B6-476B-B4A2-8B2894C98234}" dt="2021-12-02T04:55:13.256" v="509" actId="20577"/>
      <pc:docMkLst>
        <pc:docMk/>
      </pc:docMkLst>
      <pc:sldChg chg="modSp mod">
        <pc:chgData name="Nypunya" userId="bcbeb3a81ab1299a" providerId="LiveId" clId="{E1D15102-30B6-476B-B4A2-8B2894C98234}" dt="2021-12-01T20:00:25.032" v="506" actId="20577"/>
        <pc:sldMkLst>
          <pc:docMk/>
          <pc:sldMk cId="438157633" sldId="294"/>
        </pc:sldMkLst>
        <pc:spChg chg="mod">
          <ac:chgData name="Nypunya" userId="bcbeb3a81ab1299a" providerId="LiveId" clId="{E1D15102-30B6-476B-B4A2-8B2894C98234}" dt="2021-12-01T20:00:25.032" v="506" actId="20577"/>
          <ac:spMkLst>
            <pc:docMk/>
            <pc:sldMk cId="438157633" sldId="294"/>
            <ac:spMk id="2" creationId="{00000000-0000-0000-0000-000000000000}"/>
          </ac:spMkLst>
        </pc:spChg>
      </pc:sldChg>
      <pc:sldChg chg="delSp modSp mod">
        <pc:chgData name="Nypunya" userId="bcbeb3a81ab1299a" providerId="LiveId" clId="{E1D15102-30B6-476B-B4A2-8B2894C98234}" dt="2021-12-01T19:45:31.527" v="468" actId="2710"/>
        <pc:sldMkLst>
          <pc:docMk/>
          <pc:sldMk cId="1938888222" sldId="295"/>
        </pc:sldMkLst>
        <pc:spChg chg="mod">
          <ac:chgData name="Nypunya" userId="bcbeb3a81ab1299a" providerId="LiveId" clId="{E1D15102-30B6-476B-B4A2-8B2894C98234}" dt="2021-12-01T19:45:31.527" v="468" actId="2710"/>
          <ac:spMkLst>
            <pc:docMk/>
            <pc:sldMk cId="1938888222" sldId="295"/>
            <ac:spMk id="2" creationId="{00000000-0000-0000-0000-000000000000}"/>
          </ac:spMkLst>
        </pc:spChg>
        <pc:spChg chg="mod">
          <ac:chgData name="Nypunya" userId="bcbeb3a81ab1299a" providerId="LiveId" clId="{E1D15102-30B6-476B-B4A2-8B2894C98234}" dt="2021-12-01T18:59:03.927" v="419" actId="20577"/>
          <ac:spMkLst>
            <pc:docMk/>
            <pc:sldMk cId="1938888222" sldId="295"/>
            <ac:spMk id="3" creationId="{00000000-0000-0000-0000-000000000000}"/>
          </ac:spMkLst>
        </pc:spChg>
        <pc:graphicFrameChg chg="del">
          <ac:chgData name="Nypunya" userId="bcbeb3a81ab1299a" providerId="LiveId" clId="{E1D15102-30B6-476B-B4A2-8B2894C98234}" dt="2021-12-01T18:58:57.905" v="417" actId="21"/>
          <ac:graphicFrameMkLst>
            <pc:docMk/>
            <pc:sldMk cId="1938888222" sldId="295"/>
            <ac:graphicFrameMk id="5" creationId="{50E6F935-A550-CF40-8B8F-CE330A92AFEF}"/>
          </ac:graphicFrameMkLst>
        </pc:graphicFrameChg>
      </pc:sldChg>
      <pc:sldChg chg="addSp modSp mod">
        <pc:chgData name="Nypunya" userId="bcbeb3a81ab1299a" providerId="LiveId" clId="{E1D15102-30B6-476B-B4A2-8B2894C98234}" dt="2021-12-01T19:53:26.524" v="496" actId="20577"/>
        <pc:sldMkLst>
          <pc:docMk/>
          <pc:sldMk cId="383790282" sldId="296"/>
        </pc:sldMkLst>
        <pc:spChg chg="mod">
          <ac:chgData name="Nypunya" userId="bcbeb3a81ab1299a" providerId="LiveId" clId="{E1D15102-30B6-476B-B4A2-8B2894C98234}" dt="2021-12-01T19:53:26.524" v="496" actId="20577"/>
          <ac:spMkLst>
            <pc:docMk/>
            <pc:sldMk cId="383790282" sldId="296"/>
            <ac:spMk id="2" creationId="{00000000-0000-0000-0000-000000000000}"/>
          </ac:spMkLst>
        </pc:spChg>
        <pc:spChg chg="mod">
          <ac:chgData name="Nypunya" userId="bcbeb3a81ab1299a" providerId="LiveId" clId="{E1D15102-30B6-476B-B4A2-8B2894C98234}" dt="2021-12-01T19:50:41.370" v="488" actId="1076"/>
          <ac:spMkLst>
            <pc:docMk/>
            <pc:sldMk cId="383790282" sldId="296"/>
            <ac:spMk id="4" creationId="{8D75A1BF-C11D-4B4B-AE62-93CBCC13A191}"/>
          </ac:spMkLst>
        </pc:spChg>
        <pc:picChg chg="add mod">
          <ac:chgData name="Nypunya" userId="bcbeb3a81ab1299a" providerId="LiveId" clId="{E1D15102-30B6-476B-B4A2-8B2894C98234}" dt="2021-12-01T19:53:09.917" v="495" actId="1076"/>
          <ac:picMkLst>
            <pc:docMk/>
            <pc:sldMk cId="383790282" sldId="296"/>
            <ac:picMk id="5" creationId="{7D3CECD5-42D2-4D07-8C69-A450FE04E612}"/>
          </ac:picMkLst>
        </pc:picChg>
      </pc:sldChg>
      <pc:sldChg chg="modSp mod">
        <pc:chgData name="Nypunya" userId="bcbeb3a81ab1299a" providerId="LiveId" clId="{E1D15102-30B6-476B-B4A2-8B2894C98234}" dt="2021-12-02T04:55:13.256" v="509" actId="20577"/>
        <pc:sldMkLst>
          <pc:docMk/>
          <pc:sldMk cId="1736673315" sldId="302"/>
        </pc:sldMkLst>
        <pc:spChg chg="mod">
          <ac:chgData name="Nypunya" userId="bcbeb3a81ab1299a" providerId="LiveId" clId="{E1D15102-30B6-476B-B4A2-8B2894C98234}" dt="2021-12-02T04:55:13.256" v="509" actId="20577"/>
          <ac:spMkLst>
            <pc:docMk/>
            <pc:sldMk cId="1736673315" sldId="302"/>
            <ac:spMk id="3" creationId="{00000000-0000-0000-0000-000000000000}"/>
          </ac:spMkLst>
        </pc:spChg>
      </pc:sldChg>
      <pc:sldChg chg="new del">
        <pc:chgData name="Nypunya" userId="bcbeb3a81ab1299a" providerId="LiveId" clId="{E1D15102-30B6-476B-B4A2-8B2894C98234}" dt="2021-12-01T18:59:40.923" v="421" actId="2696"/>
        <pc:sldMkLst>
          <pc:docMk/>
          <pc:sldMk cId="1121552100" sldId="303"/>
        </pc:sldMkLst>
      </pc:sldChg>
      <pc:sldChg chg="addSp delSp modSp new mod ord modClrScheme chgLayout">
        <pc:chgData name="Nypunya" userId="bcbeb3a81ab1299a" providerId="LiveId" clId="{E1D15102-30B6-476B-B4A2-8B2894C98234}" dt="2021-12-01T20:00:53.292" v="508" actId="14100"/>
        <pc:sldMkLst>
          <pc:docMk/>
          <pc:sldMk cId="1555615011" sldId="303"/>
        </pc:sldMkLst>
        <pc:spChg chg="add del">
          <ac:chgData name="Nypunya" userId="bcbeb3a81ab1299a" providerId="LiveId" clId="{E1D15102-30B6-476B-B4A2-8B2894C98234}" dt="2021-12-01T19:00:49.393" v="433" actId="26606"/>
          <ac:spMkLst>
            <pc:docMk/>
            <pc:sldMk cId="1555615011" sldId="303"/>
            <ac:spMk id="2" creationId="{225E2029-A5FF-45B6-A854-136B41397F69}"/>
          </ac:spMkLst>
        </pc:spChg>
        <pc:spChg chg="mod ord">
          <ac:chgData name="Nypunya" userId="bcbeb3a81ab1299a" providerId="LiveId" clId="{E1D15102-30B6-476B-B4A2-8B2894C98234}" dt="2021-12-01T19:00:49.393" v="433" actId="26606"/>
          <ac:spMkLst>
            <pc:docMk/>
            <pc:sldMk cId="1555615011" sldId="303"/>
            <ac:spMk id="3" creationId="{0F0FB794-B41E-4E3A-BC1D-9965437275B2}"/>
          </ac:spMkLst>
        </pc:spChg>
        <pc:spChg chg="add mod">
          <ac:chgData name="Nypunya" userId="bcbeb3a81ab1299a" providerId="LiveId" clId="{E1D15102-30B6-476B-B4A2-8B2894C98234}" dt="2021-12-01T19:03:38.440" v="454" actId="1076"/>
          <ac:spMkLst>
            <pc:docMk/>
            <pc:sldMk cId="1555615011" sldId="303"/>
            <ac:spMk id="5" creationId="{626925C9-4197-43CC-B763-B16790EF3445}"/>
          </ac:spMkLst>
        </pc:spChg>
        <pc:spChg chg="add mod">
          <ac:chgData name="Nypunya" userId="bcbeb3a81ab1299a" providerId="LiveId" clId="{E1D15102-30B6-476B-B4A2-8B2894C98234}" dt="2021-12-01T19:04:12.576" v="457" actId="20577"/>
          <ac:spMkLst>
            <pc:docMk/>
            <pc:sldMk cId="1555615011" sldId="303"/>
            <ac:spMk id="7" creationId="{255CF1CE-4DFC-4990-9132-D5F7F13DAF3E}"/>
          </ac:spMkLst>
        </pc:spChg>
        <pc:spChg chg="add del mod">
          <ac:chgData name="Nypunya" userId="bcbeb3a81ab1299a" providerId="LiveId" clId="{E1D15102-30B6-476B-B4A2-8B2894C98234}" dt="2021-12-01T19:00:49.392" v="432" actId="26606"/>
          <ac:spMkLst>
            <pc:docMk/>
            <pc:sldMk cId="1555615011" sldId="303"/>
            <ac:spMk id="9" creationId="{5F0189C7-C3F5-4DCE-817C-BE6A8A8E5377}"/>
          </ac:spMkLst>
        </pc:spChg>
        <pc:spChg chg="add del mod">
          <ac:chgData name="Nypunya" userId="bcbeb3a81ab1299a" providerId="LiveId" clId="{E1D15102-30B6-476B-B4A2-8B2894C98234}" dt="2021-12-01T19:00:49.392" v="432" actId="26606"/>
          <ac:spMkLst>
            <pc:docMk/>
            <pc:sldMk cId="1555615011" sldId="303"/>
            <ac:spMk id="11" creationId="{25E7B09A-85C4-4DE1-9D29-723E062AD699}"/>
          </ac:spMkLst>
        </pc:spChg>
        <pc:picChg chg="add mod">
          <ac:chgData name="Nypunya" userId="bcbeb3a81ab1299a" providerId="LiveId" clId="{E1D15102-30B6-476B-B4A2-8B2894C98234}" dt="2021-12-01T20:00:47.166" v="507" actId="14100"/>
          <ac:picMkLst>
            <pc:docMk/>
            <pc:sldMk cId="1555615011" sldId="303"/>
            <ac:picMk id="4" creationId="{99919149-F583-4E33-8501-890E328F258A}"/>
          </ac:picMkLst>
        </pc:picChg>
        <pc:picChg chg="add mod">
          <ac:chgData name="Nypunya" userId="bcbeb3a81ab1299a" providerId="LiveId" clId="{E1D15102-30B6-476B-B4A2-8B2894C98234}" dt="2021-12-01T20:00:53.292" v="508" actId="14100"/>
          <ac:picMkLst>
            <pc:docMk/>
            <pc:sldMk cId="1555615011" sldId="303"/>
            <ac:picMk id="6" creationId="{8B1FA777-3216-4FD6-981B-3F5D0F890FB6}"/>
          </ac:picMkLst>
        </pc:picChg>
      </pc:sldChg>
      <pc:sldChg chg="new del">
        <pc:chgData name="Nypunya" userId="bcbeb3a81ab1299a" providerId="LiveId" clId="{E1D15102-30B6-476B-B4A2-8B2894C98234}" dt="2021-12-01T18:53:59.751" v="369" actId="680"/>
        <pc:sldMkLst>
          <pc:docMk/>
          <pc:sldMk cId="2500574724" sldId="30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12/1/2021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F8D40-9BBC-FB4C-B073-1E705861C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445" y="5906707"/>
            <a:ext cx="1843548" cy="6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3E60E4-1F4B-B840-8588-F4DCDB346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6928" y="390013"/>
            <a:ext cx="1999635" cy="7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F31C9-8568-E24D-9452-9153C1DA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6928" y="390013"/>
            <a:ext cx="1999635" cy="7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BE87-AACD-1C4C-A276-3D3948A929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048" y="117575"/>
            <a:ext cx="1940642" cy="6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AB875-DBCD-F342-9B15-4F3F784343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6928" y="390013"/>
            <a:ext cx="1999635" cy="7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0B840-8BD8-8440-80C7-9A9AF80857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6928" y="390013"/>
            <a:ext cx="1999635" cy="7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BA956-DA94-B44B-9778-BF8170966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6928" y="390013"/>
            <a:ext cx="1999635" cy="7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50EDA-07D7-DF43-9883-5F8669FE71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6928" y="390013"/>
            <a:ext cx="1999635" cy="7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1D2F6-79AB-544E-9497-C0124DE1B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6928" y="390013"/>
            <a:ext cx="1999635" cy="7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Gnanadeep </a:t>
            </a:r>
            <a:r>
              <a:rPr lang="en-US" dirty="0" err="1"/>
              <a:t>Chinnabathini</a:t>
            </a:r>
            <a:endParaRPr lang="en-US" dirty="0"/>
          </a:p>
          <a:p>
            <a:r>
              <a:rPr lang="en-US" dirty="0"/>
              <a:t>Nypunya Jakilati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 ACCIDENTS</a:t>
            </a:r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40918" y="2217838"/>
            <a:ext cx="11093528" cy="37904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 dataset contains traffic accident records in the U.S. from 2016 to 2019, which covers 49 states of the United States. There are about 3.0 million accident records in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This data came from two sources, </a:t>
            </a:r>
            <a:r>
              <a:rPr lang="en-US" sz="14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MapQuest</a:t>
            </a: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and </a:t>
            </a:r>
            <a:r>
              <a:rPr lang="en-US" sz="14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 dataset consists of 49 features which we have divided into 5 categories which are as follows: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Traffic Attributes </a:t>
            </a:r>
            <a:r>
              <a:rPr lang="en-US" sz="14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Address Attributes </a:t>
            </a:r>
            <a:r>
              <a:rPr lang="en-US" sz="14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Weather Attributes </a:t>
            </a:r>
            <a:r>
              <a:rPr lang="en-US" sz="14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POI Attributes </a:t>
            </a:r>
            <a:r>
              <a:rPr lang="en-US" sz="14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Period-of-Day </a:t>
            </a:r>
            <a:r>
              <a:rPr lang="en-US" sz="1400" i="1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n-lt"/>
              </a:rPr>
              <a:t>Because of the large size of this dataset and the limited computing power, we choose California as our target state. </a:t>
            </a:r>
            <a:endParaRPr lang="en-US" sz="1400" i="1" dirty="0">
              <a:solidFill>
                <a:srgbClr val="00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919149-F583-4E33-8501-890E328F25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928" y="2655332"/>
            <a:ext cx="5373016" cy="3304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0FB794-B41E-4E3A-BC1D-99654372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</p:spPr>
        <p:txBody>
          <a:bodyPr anchor="b">
            <a:normAutofit/>
          </a:bodyPr>
          <a:lstStyle/>
          <a:p>
            <a:r>
              <a:rPr lang="en-US" dirty="0"/>
              <a:t>EDA: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925C9-4197-43CC-B763-B16790EF3445}"/>
              </a:ext>
            </a:extLst>
          </p:cNvPr>
          <p:cNvSpPr txBox="1"/>
          <p:nvPr/>
        </p:nvSpPr>
        <p:spPr>
          <a:xfrm>
            <a:off x="1176114" y="2273235"/>
            <a:ext cx="218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Accident count: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FA777-3216-4FD6-981B-3F5D0F890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4" y="2884516"/>
            <a:ext cx="5903096" cy="2838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CF1CE-4DFC-4990-9132-D5F7F13DAF3E}"/>
              </a:ext>
            </a:extLst>
          </p:cNvPr>
          <p:cNvSpPr txBox="1"/>
          <p:nvPr/>
        </p:nvSpPr>
        <p:spPr>
          <a:xfrm>
            <a:off x="6917167" y="2211675"/>
            <a:ext cx="3550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Accident account in different time scales: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1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10287538" cy="3511409"/>
          </a:xfrm>
        </p:spPr>
        <p:txBody>
          <a:bodyPr/>
          <a:lstStyle/>
          <a:p>
            <a:pPr marL="628650" lvl="1" indent="-171450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400" i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Performed Data preprocessing techniques to handle unwanted features and outliers.</a:t>
            </a:r>
          </a:p>
          <a:p>
            <a:pPr marL="628650" lvl="1" indent="-171450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Select a list of features for machine learning algorithm.</a:t>
            </a:r>
          </a:p>
          <a:p>
            <a:pPr marL="628650" lvl="1" indent="-171450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Group 4 severity levels into 2 levels</a:t>
            </a:r>
            <a:endParaRPr lang="en-US" sz="1400" dirty="0">
              <a:solidFill>
                <a:srgbClr val="00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Predict accident severity levels based on traffic accident records by using various models.</a:t>
            </a:r>
          </a:p>
          <a:p>
            <a:pPr marL="628650" marR="0" lvl="1" indent="-171450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Logistic Regression, Sparse Logistic Regression, Decision Tree and Random Forest have been used.</a:t>
            </a:r>
          </a:p>
          <a:p>
            <a:pPr marL="628650" lvl="1" indent="-171450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Classifying accidents’ severity by text description</a:t>
            </a:r>
          </a:p>
          <a:p>
            <a:pPr marL="628650" marR="0" lvl="1" indent="-171450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1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pPr marL="628650" marR="0" lvl="1" indent="-17145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1400" dirty="0">
              <a:solidFill>
                <a:srgbClr val="040404"/>
              </a:solidFill>
              <a:latin typeface="+mn-lt"/>
              <a:ea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SzPts val="1000"/>
              <a:tabLst>
                <a:tab pos="914400" algn="l"/>
              </a:tabLst>
            </a:pPr>
            <a:endParaRPr lang="en-US" sz="1400" dirty="0">
              <a:solidFill>
                <a:srgbClr val="040404"/>
              </a:solidFill>
              <a:latin typeface="+mn-lt"/>
              <a:ea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SzPts val="1000"/>
              <a:tabLst>
                <a:tab pos="914400" algn="l"/>
              </a:tabLst>
            </a:pPr>
            <a:endParaRPr lang="en-US" sz="1400" dirty="0">
              <a:solidFill>
                <a:srgbClr val="040404"/>
              </a:solidFill>
              <a:latin typeface="+mn-lt"/>
              <a:ea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SzPts val="1000"/>
              <a:tabLst>
                <a:tab pos="914400" algn="l"/>
              </a:tabLst>
            </a:pPr>
            <a:endParaRPr lang="en-US" sz="1400" dirty="0">
              <a:solidFill>
                <a:srgbClr val="040404"/>
              </a:solidFill>
              <a:latin typeface="+mn-lt"/>
              <a:ea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SzPts val="1000"/>
              <a:tabLst>
                <a:tab pos="9144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SzPts val="1000"/>
              <a:tabLst>
                <a:tab pos="914400" algn="l"/>
              </a:tabLst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SzPts val="1000"/>
              <a:tabLst>
                <a:tab pos="914400" algn="l"/>
              </a:tabLst>
            </a:pP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SzPts val="1000"/>
              <a:tabLst>
                <a:tab pos="914400" algn="l"/>
              </a:tabLst>
            </a:pP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Data Science methods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8557757" cy="3629597"/>
          </a:xfrm>
        </p:spPr>
        <p:txBody>
          <a:bodyPr/>
          <a:lstStyle/>
          <a:p>
            <a:pPr marL="50800" indent="0"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In conclusion, considering both performance and the time needed to train the model, I prefer using decision tree to make predictions. But if we care about nothing but accuracy, then I suppose random forest will be the winner.</a:t>
            </a:r>
          </a:p>
          <a:p>
            <a:pPr marL="50800" indent="0">
              <a:buNone/>
            </a:pP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The table below contains the performance of each model: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5A1BF-C11D-4B4B-AE62-93CBCC13A191}"/>
              </a:ext>
            </a:extLst>
          </p:cNvPr>
          <p:cNvSpPr txBox="1"/>
          <p:nvPr/>
        </p:nvSpPr>
        <p:spPr>
          <a:xfrm>
            <a:off x="757238" y="5575357"/>
            <a:ext cx="7400925" cy="1635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05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Moosavi</a:t>
            </a:r>
            <a:r>
              <a:rPr lang="en-US" sz="105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5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Sobhan</a:t>
            </a:r>
            <a:r>
              <a:rPr lang="en-US" sz="105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Mohammad Hossein </a:t>
            </a:r>
            <a:r>
              <a:rPr lang="en-US" sz="105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Samavatian</a:t>
            </a:r>
            <a:r>
              <a:rPr lang="en-US" sz="105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Srinivasan Parthasarathy, and Rajiv Ramnath. “A Countrywide Traffic Accident Dataset.”, 2019.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05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Moosavi</a:t>
            </a:r>
            <a:r>
              <a:rPr lang="en-US" sz="105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05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Sobhan</a:t>
            </a:r>
            <a:r>
              <a:rPr lang="en-US" sz="105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Mohammad Hossein </a:t>
            </a:r>
            <a:r>
              <a:rPr lang="en-US" sz="105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Samavatian</a:t>
            </a:r>
            <a:r>
              <a:rPr lang="en-US" sz="105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Srinivasan Parthasarathy, Radu Teodorescu, and Rajiv Ramnath. "Accident Risk Prediction based on Heterogeneous Sparse Data: New Dataset and Insights." </a:t>
            </a:r>
            <a:r>
              <a:rPr lang="en-US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endParaRPr lang="en-US" sz="1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CECD5-42D2-4D07-8C69-A450FE04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8" y="3574713"/>
            <a:ext cx="6138414" cy="159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</TotalTime>
  <Words>305</Words>
  <Application>Microsoft Office PowerPoint</Application>
  <PresentationFormat>Widescreen</PresentationFormat>
  <Paragraphs>34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Georgia</vt:lpstr>
      <vt:lpstr>LucidaGrande</vt:lpstr>
      <vt:lpstr>Symbol</vt:lpstr>
      <vt:lpstr>Times New Roman</vt:lpstr>
      <vt:lpstr>UB Powerpoint Template</vt:lpstr>
      <vt:lpstr>US ACCIDENTS</vt:lpstr>
      <vt:lpstr>Introduction</vt:lpstr>
      <vt:lpstr>EDA:</vt:lpstr>
      <vt:lpstr>Data Science methods and challenges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Nypunya</cp:lastModifiedBy>
  <cp:revision>210</cp:revision>
  <cp:lastPrinted>2016-07-18T17:32:49Z</cp:lastPrinted>
  <dcterms:created xsi:type="dcterms:W3CDTF">2016-06-28T14:05:07Z</dcterms:created>
  <dcterms:modified xsi:type="dcterms:W3CDTF">2021-12-02T04:55:24Z</dcterms:modified>
  <cp:category/>
</cp:coreProperties>
</file>